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B098B-DDB3-4BC1-AD85-A4D963E7F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BA6C834-E031-4BF1-85C6-5D651F26D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F57135-AFC3-4FE9-93CD-62E6B3557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B8BA76-5EBB-43F7-B9B5-44C7F52F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958B8D-A3B4-4318-B838-CA4A6217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781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FC84B-363F-4CCF-85E1-EE630594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DB37D7E-9D5E-4E73-9DC3-224E9C010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80AABE-9275-4555-B455-351D6B68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20462D-3D29-4526-B27A-55B05479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D3F39A-B60D-4A9D-80DB-ED50A20D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2468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F09FD92-1CF6-4986-90F9-237697290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825DF5-4EC5-4A1C-BD1C-9AFA782EE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92BF78-62CD-43A4-8E45-E3D44FB3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93101B-F559-400F-8B0E-9675B2B0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A670E1-2B03-4261-9DB0-060550B1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5534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B51A-25E9-494B-B8EF-A873F8F11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E46B5C-C38F-4D34-A2FD-BC2C75238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97C2C9-C8D5-4C66-9DBB-D58003FE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9AEA2D-2E33-4484-BFF5-34371FF2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A38541-4462-48DA-8A58-AD69110D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596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CA5DD5-3447-4340-9C81-ABB7A30E3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78FC87-4EA1-4D00-9CEE-030F368DD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CBC979-330E-429A-ABC4-0BD37170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CA9B7D-B27C-4A0E-9D2F-14049A2A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F43F44-7D4F-40FD-9266-BAB5A23D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052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01F0A-D34A-491B-8830-3D09E42A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5F9184-41D3-4B0E-AF9F-20291CA5D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7694DD-F6F4-42FC-AD16-040D0E7FF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F33637-481E-4A14-BEDF-4FF0430EF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A52F0F-B6A9-4CDC-937C-4CF5E2E3C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EF0045-EC59-4BF1-B9E3-9EBEB3D1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944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AC83B-054C-479E-81DB-3CE60D59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0DBA00-9ACF-42E7-BFD7-EC33BD120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F1C271-C9B6-433A-8A5D-EC2E0B12D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338A526-7749-45FD-B7B7-ECFA98ADE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DA3674-5DDD-4CF6-BC51-EBC15B6AC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0A917C-E31E-42FC-9EFD-0ECEF7051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654D725-EC6F-4DD7-8838-851B3148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6C0974E-9E64-4A8A-8E6D-BC91FD14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113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49174-D0B6-41C5-8A11-B8B15B95A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BD4E6E-1691-4E0B-B95F-AEFDE753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10CFF3-50D7-40E8-B05C-C052CD54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88E097-7E39-498C-9EA1-21029AF8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091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C078D07-1CCE-422B-B9B8-588FF4E3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780904-FF46-400D-A01E-820E6C9A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9FBACE-35D3-4D6B-AECB-1EB839ED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183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90C81-6B09-487B-BE51-594D354E2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4F8DBD-FFA9-4F6E-B7AA-C2247B991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E39144-375D-43F7-B3B0-4AC80CF35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C6DAA2-CE95-4A63-8A18-183C8260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F4563F-33EC-4CD4-87E6-E020480C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ECE15F-4C44-40C5-8D13-1A58F8417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248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8583D-A6EE-41EC-9EBC-C7B5BAA66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54471B-89F4-4919-9B7E-5A5AA5C20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515D3D-7E16-4583-9C3E-AB01E1CBC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8C77EF-7931-44E7-B5FF-EC8D60F7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01FF68-18EB-46CF-A8E5-F0D1F696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8B5806-97BC-4106-A941-A5268328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786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454327-9465-4CA4-9E93-0C5967CE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0E2757-52C0-46E3-97B8-16AE2B655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028A4-7E20-4D97-AF84-D0A5CADEE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8E48-E99C-4605-9404-A7AE88C4FB9B}" type="datetimeFigureOut">
              <a:rPr lang="en-DE" smtClean="0"/>
              <a:t>03/09/2020</a:t>
            </a:fld>
            <a:endParaRPr lang="en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FE32AA-AA0D-4B9A-8428-84C9D1B29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3DD1A7-C940-45C9-B766-594D8776F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78D4-9DF4-49F2-8A9B-47E19740576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257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AC311F9-BC4B-4D56-946C-8047D7AC6D7C}"/>
              </a:ext>
            </a:extLst>
          </p:cNvPr>
          <p:cNvSpPr/>
          <p:nvPr/>
        </p:nvSpPr>
        <p:spPr>
          <a:xfrm>
            <a:off x="1616239" y="241807"/>
            <a:ext cx="9564624" cy="565853"/>
          </a:xfrm>
          <a:prstGeom prst="rect">
            <a:avLst/>
          </a:prstGeom>
          <a:solidFill>
            <a:srgbClr val="BCE4F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4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Стъпка 1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AA0619C-79A3-4599-B492-7878E11663C2}"/>
              </a:ext>
            </a:extLst>
          </p:cNvPr>
          <p:cNvSpPr/>
          <p:nvPr/>
        </p:nvSpPr>
        <p:spPr>
          <a:xfrm>
            <a:off x="1617900" y="781159"/>
            <a:ext cx="4782312" cy="9195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Разговаряте с класната ръководителка или класния ръководител от TSC.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CF19F8F-DB73-44EB-A506-AF85C36DA6F3}"/>
              </a:ext>
            </a:extLst>
          </p:cNvPr>
          <p:cNvSpPr/>
          <p:nvPr/>
        </p:nvSpPr>
        <p:spPr>
          <a:xfrm>
            <a:off x="6400212" y="781159"/>
            <a:ext cx="4782312" cy="9195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Заедно го записвате за пътуването.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37DADC7-3EC8-4F29-B420-2736D3CC6E11}"/>
              </a:ext>
            </a:extLst>
          </p:cNvPr>
          <p:cNvSpPr/>
          <p:nvPr/>
        </p:nvSpPr>
        <p:spPr>
          <a:xfrm>
            <a:off x="1616239" y="2137297"/>
            <a:ext cx="9564624" cy="565853"/>
          </a:xfrm>
          <a:prstGeom prst="rect">
            <a:avLst/>
          </a:prstGeom>
          <a:solidFill>
            <a:srgbClr val="BCE4F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4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Стъпка 2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74D0AB5-8F37-4482-A97A-DC3A0322C119}"/>
              </a:ext>
            </a:extLst>
          </p:cNvPr>
          <p:cNvSpPr/>
          <p:nvPr/>
        </p:nvSpPr>
        <p:spPr>
          <a:xfrm>
            <a:off x="1616239" y="2702582"/>
            <a:ext cx="9564624" cy="9195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Канят Ви на личен разговор в JEW.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Първите въпроси се изясняват.</a:t>
            </a: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Пътуването трябва да се плати.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80A62B6-A577-48A1-9392-1C7219486EE3}"/>
              </a:ext>
            </a:extLst>
          </p:cNvPr>
          <p:cNvSpPr/>
          <p:nvPr/>
        </p:nvSpPr>
        <p:spPr>
          <a:xfrm>
            <a:off x="1616239" y="4068635"/>
            <a:ext cx="9564624" cy="565853"/>
          </a:xfrm>
          <a:prstGeom prst="rect">
            <a:avLst/>
          </a:prstGeom>
          <a:solidFill>
            <a:srgbClr val="BCE4F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4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Стъпка 3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D73B68D-6C35-49DA-B081-4CCA11B54407}"/>
              </a:ext>
            </a:extLst>
          </p:cNvPr>
          <p:cNvSpPr/>
          <p:nvPr/>
        </p:nvSpPr>
        <p:spPr>
          <a:xfrm>
            <a:off x="1616239" y="4634488"/>
            <a:ext cx="4782312" cy="9195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Получавате потвърждение на резервацията.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1E5BBAC-E392-4BA6-8E8A-36EF64F72BEB}"/>
              </a:ext>
            </a:extLst>
          </p:cNvPr>
          <p:cNvSpPr/>
          <p:nvPr/>
        </p:nvSpPr>
        <p:spPr>
          <a:xfrm>
            <a:off x="6398551" y="4634488"/>
            <a:ext cx="4782312" cy="9195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предварителна среща получавате всички важни информации.</a:t>
            </a: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6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Запознавате се с ръководителите и ръководителките.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AD23698F-FF70-4EE9-8766-E6BB6DDAD61A}"/>
              </a:ext>
            </a:extLst>
          </p:cNvPr>
          <p:cNvSpPr/>
          <p:nvPr/>
        </p:nvSpPr>
        <p:spPr>
          <a:xfrm>
            <a:off x="1616239" y="5820346"/>
            <a:ext cx="9564624" cy="565853"/>
          </a:xfrm>
          <a:prstGeom prst="rect">
            <a:avLst/>
          </a:prstGeom>
          <a:solidFill>
            <a:srgbClr val="BCE4F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1" kumimoji="0" sz="14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Пътуването може да започне </a:t>
            </a:r>
            <a:r>
              <a:rPr lang="bg-BG" dirty="1" kumimoji="0" sz="14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bg-BG" dirty="1" kumimoji="0" sz="14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1515FAA3-78AA-4F8E-AED0-8CB04BA270B1}"/>
              </a:ext>
            </a:extLst>
          </p:cNvPr>
          <p:cNvCxnSpPr>
            <a:cxnSpLocks/>
            <a:stCxn id="16" idx="1"/>
            <a:endCxn id="5" idx="0"/>
          </p:cNvCxnSpPr>
          <p:nvPr/>
        </p:nvCxnSpPr>
        <p:spPr>
          <a:xfrm flipH="1">
            <a:off x="6398551" y="1240915"/>
            <a:ext cx="1661" cy="8963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7A9DBA7B-6866-43F6-A5DA-53B2057D56AE}"/>
              </a:ext>
            </a:extLst>
          </p:cNvPr>
          <p:cNvCxnSpPr>
            <a:cxnSpLocks/>
            <a:stCxn id="8" idx="2"/>
            <a:endCxn id="6" idx="0"/>
          </p:cNvCxnSpPr>
          <p:nvPr/>
        </p:nvCxnSpPr>
        <p:spPr>
          <a:xfrm>
            <a:off x="6398551" y="3622093"/>
            <a:ext cx="0" cy="446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F02C1B16-8556-4022-B144-F4365072D192}"/>
              </a:ext>
            </a:extLst>
          </p:cNvPr>
          <p:cNvCxnSpPr>
            <a:cxnSpLocks/>
            <a:stCxn id="21" idx="1"/>
            <a:endCxn id="22" idx="0"/>
          </p:cNvCxnSpPr>
          <p:nvPr/>
        </p:nvCxnSpPr>
        <p:spPr>
          <a:xfrm>
            <a:off x="6398551" y="5094244"/>
            <a:ext cx="0" cy="7261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815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5417C276E3AA49B886F2FAA1201B01" ma:contentTypeVersion="17" ma:contentTypeDescription="Ein neues Dokument erstellen." ma:contentTypeScope="" ma:versionID="5ceff5309278beefc2bd365f2ca74d88">
  <xsd:schema xmlns:xsd="http://www.w3.org/2001/XMLSchema" xmlns:xs="http://www.w3.org/2001/XMLSchema" xmlns:p="http://schemas.microsoft.com/office/2006/metadata/properties" xmlns:ns2="d644c842-4d0d-49f1-a70a-91d787d825c9" xmlns:ns3="9d143c78-6e9e-48d1-bd72-c105956de360" targetNamespace="http://schemas.microsoft.com/office/2006/metadata/properties" ma:root="true" ma:fieldsID="cf9ffc5506121fd2dfe1f5f660e7a452" ns2:_="" ns3:_="">
    <xsd:import namespace="d644c842-4d0d-49f1-a70a-91d787d825c9"/>
    <xsd:import namespace="9d143c78-6e9e-48d1-bd72-c105956de3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4c842-4d0d-49f1-a70a-91d787d825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6e16a587-4a77-43d0-b0f9-7c727aae32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43c78-6e9e-48d1-bd72-c105956de36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67ee63-ff7a-453f-86ad-cd3edc550c8b}" ma:internalName="TaxCatchAll" ma:showField="CatchAllData" ma:web="9d143c78-6e9e-48d1-bd72-c105956de3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143c78-6e9e-48d1-bd72-c105956de360" xsi:nil="true"/>
    <lcf76f155ced4ddcb4097134ff3c332f xmlns="d644c842-4d0d-49f1-a70a-91d787d825c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842CDA-C4BB-442D-AAFA-C0D86800FEEB}"/>
</file>

<file path=customXml/itemProps2.xml><?xml version="1.0" encoding="utf-8"?>
<ds:datastoreItem xmlns:ds="http://schemas.openxmlformats.org/officeDocument/2006/customXml" ds:itemID="{38B775E2-50DB-4103-BA4C-4794FBDA9D7B}"/>
</file>

<file path=customXml/itemProps3.xml><?xml version="1.0" encoding="utf-8"?>
<ds:datastoreItem xmlns:ds="http://schemas.openxmlformats.org/officeDocument/2006/customXml" ds:itemID="{0BE78DDB-4DBA-4819-B71B-4CA5A7479F1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Jana Knievel</dc:creator>
  <cp:lastModifiedBy>Jana Knievel</cp:lastModifiedBy>
  <cp:revision>1</cp:revision>
  <dcterms:created xsi:type="dcterms:W3CDTF">2020-09-03T07:47:49Z</dcterms:created>
  <dcterms:modified xsi:type="dcterms:W3CDTF">2020-09-03T07:48:17Z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0x010100095417C276E3AA49B886F2FAA1201B01</vt:lpwstr>
  </property>
</Properties>
</file>